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57" r:id="rId4"/>
    <p:sldId id="263" r:id="rId5"/>
    <p:sldId id="258" r:id="rId6"/>
    <p:sldId id="262" r:id="rId7"/>
    <p:sldId id="259" r:id="rId8"/>
    <p:sldId id="264" r:id="rId9"/>
    <p:sldId id="260" r:id="rId10"/>
    <p:sldId id="261" r:id="rId11"/>
  </p:sldIdLst>
  <p:sldSz cx="12192000" cy="6858000"/>
  <p:notesSz cx="6858000" cy="9144000"/>
  <p:embeddedFontLst>
    <p:embeddedFont>
      <p:font typeface="Sora" pitchFamily="2" charset="0"/>
      <p:regular r:id="rId12"/>
      <p:bold r:id="rId13"/>
    </p:embeddedFont>
    <p:embeddedFont>
      <p:font typeface="Sora ExtraBold" pitchFamily="2" charset="0"/>
      <p:bold r:id="rId14"/>
    </p:embeddedFont>
  </p:embeddedFontLst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7"/>
    <a:srgbClr val="FFCC00"/>
    <a:srgbClr val="F5F8FA"/>
    <a:srgbClr val="DA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028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026B7-95FB-8F94-07A4-45138F054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02F529-FA74-D867-0D24-619A3A900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0A922A-0424-59BF-ECC9-A61051B97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F7559C-84AE-F3CF-44A0-B735FC4C6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457F5F-70CD-7149-6276-74B6073C9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48107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7EC69-AECE-9EDA-D62F-3B25CE540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4F108F-1988-49F9-53A8-CD6592FC3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0D3B63-38A0-E29C-989A-A9E9BCDDD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0AF380-FACA-51D6-4DA5-F207418CF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175F44-496D-816E-EECD-18DB0A23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15062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5DC740-63A3-9327-5F29-51FF4D4CA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73222C-190A-67D0-08F0-9FB91F1CA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F464C7-B113-1AC1-6555-8FB0378EE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005B59-2DD6-FF0E-BC61-D946E25B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F4A938-DD70-9CF9-E8CE-9633237DC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5588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8C85B-F999-8445-8715-7AED7C884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8A9111-2CA7-8BF4-1F5B-4FAC44A59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8F5DBE-941C-3674-DE17-2DE0F8647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784873-6A6A-E653-C927-519C9FC19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EC1777-F579-DEC1-F14B-CCD9674F0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02708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93D5C0-1DB3-E8E4-420F-66944498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865867-6AAB-0D93-8C25-33C3E2EEB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29060C-FFF3-58CE-DD11-BAF4584AB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03712A-FF93-1896-9AE1-5FA819AB0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52097-DF7E-C641-337F-D3D55AFA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956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111FDA-696D-69F9-8F1C-084B1C9BA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B06F7E-9D8B-E58E-927C-47858BCA8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C77649-CBAD-A52C-D25B-C7951FE32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19DC52-2CD1-3D0D-21F2-002F51CF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873835-38B5-44B0-BA8B-D30EF49E9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3DEF6E-7FEB-F77B-C77B-ABCF8B50D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369560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78DA06-D4FA-BF34-02AA-FB25D341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30775B-850F-1440-E222-06C14A7CC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527137-20E2-7FF3-3BA9-F63A2DE8A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B3DF083-DAF1-5E3B-17FD-602FC77EF6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7F24077-1BF2-2F78-B0F4-4BC204AF26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0CFF66C-7A89-13A6-BAA2-36A27873D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3BB5F3-DCF6-6498-EF31-D6A0A42C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3403A81-3663-467F-B128-45FE2A476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07042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E6C49-11EB-C36F-CF17-F1361D2A4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F829837-622D-9F4D-3159-613FFFD96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810CF04-13DF-BF03-569B-CD084C41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0B5B8E7-AF6F-83FD-BF6E-D091A5D44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79457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7FD762D-EB3B-E1BA-A429-BC930ED76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18D9645-4421-E991-3D19-76E5917F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220B5A-188D-288B-E8B5-2361939D2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46427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83E17B-B1EC-7FC5-B142-CC57D1A73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AEBF05-76A1-6C73-E23A-9FC65193B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75FA977-CAC3-40BC-9B45-6716CFB0A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D82932-3534-5F9B-C406-669F047FF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AC4D65-A397-E299-FBF9-C35B2F3DC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E29A15-9223-5DD5-9D4B-170E38CC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5967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55331-42F7-29DD-2C9D-FBD1DF393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61A2B7E-2339-5ACE-03DA-6A987C4C3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625D31-4847-5054-9BAC-BBB8E9247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9DE723-BE87-6B5B-8C8F-D0F3857F8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8283B1-6A24-2E93-F0AB-66C60B492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56438B-3795-8E97-9A1F-2FD990459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01068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E315D2-CD21-2383-ACA6-7F32DD2A5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C94ABF-FC6C-E387-A996-8AC235B7B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3BB9AB-CFA5-A355-32D8-4F48E922EC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36C4B0-D17E-45A5-BE91-22E206A340B5}" type="datetimeFigureOut">
              <a:rPr lang="es-BO" smtClean="0"/>
              <a:t>17/3/2026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62C23D-8568-E46D-6469-929A07002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F69AA8-490F-AE97-3A4D-0A5633DCE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4712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1F2873-936A-0417-E819-5A9EC518A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975510" y="686247"/>
            <a:ext cx="8329841" cy="9142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5244447-C93A-5D6E-CAE1-F8E82776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046635" y="-228004"/>
            <a:ext cx="8329841" cy="9142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A6E6B8-6289-2735-900B-EB2F305C8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592408" y="2513260"/>
            <a:ext cx="8336604" cy="91499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FE06371-2CF9-7132-C30B-FFBCE6757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846634" y="1607697"/>
            <a:ext cx="8329841" cy="9142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96AE7A3-6D94-153E-7E26-24F9DEE28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432780" y="4343251"/>
            <a:ext cx="8329841" cy="9142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A115B9B-4195-6EBC-AB69-45F89B548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633519" y="3429000"/>
            <a:ext cx="8329841" cy="9142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7B25130-E1CA-B02C-8D80-2834B5FED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133336" y="6171753"/>
            <a:ext cx="8329841" cy="9142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43C2F55-E1F8-8B08-4E0E-290647B5E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684844" y="5257502"/>
            <a:ext cx="8329841" cy="91425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F4F9648-FC0E-93B5-4808-0861F662B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2706" y="2979000"/>
            <a:ext cx="6266589" cy="9000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3F45E82-21BC-DA65-E20B-105A879ADC4B}"/>
              </a:ext>
            </a:extLst>
          </p:cNvPr>
          <p:cNvSpPr txBox="1"/>
          <p:nvPr/>
        </p:nvSpPr>
        <p:spPr>
          <a:xfrm>
            <a:off x="-650638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78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8FA"/>
            </a:gs>
            <a:gs pos="100000">
              <a:srgbClr val="DAF5FA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B50F50-562B-4888-4B9E-57354122E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FACB352-033A-9790-ED5A-FBFFA37BE202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B46AFAD4-8BE1-51A8-65FA-FE15CF516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700" y="584200"/>
            <a:ext cx="768350" cy="76835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4F56CA7-A499-D747-E47B-2277D45AB6A7}"/>
              </a:ext>
            </a:extLst>
          </p:cNvPr>
          <p:cNvSpPr txBox="1"/>
          <p:nvPr/>
        </p:nvSpPr>
        <p:spPr>
          <a:xfrm>
            <a:off x="1850630" y="644664"/>
            <a:ext cx="763989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40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Subtítulo</a:t>
            </a:r>
            <a:endParaRPr lang="es-BO" sz="40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41BCEB2-0D54-048D-61F8-08D7232A2C7B}"/>
              </a:ext>
            </a:extLst>
          </p:cNvPr>
          <p:cNvSpPr txBox="1"/>
          <p:nvPr/>
        </p:nvSpPr>
        <p:spPr>
          <a:xfrm>
            <a:off x="901701" y="2644170"/>
            <a:ext cx="485139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Sora" pitchFamily="2" charset="0"/>
                <a:cs typeface="Sora" pitchFamily="2" charset="0"/>
              </a:rPr>
              <a:t>Texto que también puede ir acompañado con una imagen que ocupa el 50% de la diapositiva</a:t>
            </a:r>
            <a:endParaRPr lang="es-BO" sz="2400" dirty="0">
              <a:solidFill>
                <a:schemeClr val="bg2">
                  <a:lumMod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9D710FF3-A9BB-FEC1-86A5-76FB50031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286500"/>
            <a:ext cx="12192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43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56BD08-95FC-A896-1E12-CDAA00530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61E4C48-D728-A678-F3C2-EB5027C32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0554" y="685129"/>
            <a:ext cx="8329841" cy="9142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B6C5E8D-0D48-91AF-9EAA-CA1CDAC18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5082" y="-228004"/>
            <a:ext cx="8329841" cy="9142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EF03783-608F-41B6-EC1C-7348CF6FD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2754" y="2514749"/>
            <a:ext cx="8329841" cy="91425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72F73C-B67E-9B65-5705-87579F21D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8777" y="1600498"/>
            <a:ext cx="8329841" cy="9142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8E7B7A6-A27C-BDDA-B985-D5ED7DF34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6393" y="4343251"/>
            <a:ext cx="8329841" cy="9142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A0ECFE1-0D8E-8476-0FA2-5AADB9AE4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9006" y="3429000"/>
            <a:ext cx="8329841" cy="9142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EB99008-3EB5-7C2F-5B80-1EDFF5AED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555" y="6171753"/>
            <a:ext cx="8329841" cy="9142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8ACFF4B-AD38-2D53-F421-51B353813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4095" y="5257502"/>
            <a:ext cx="8329841" cy="91425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1B187FC-5D3F-CC4E-A59B-5F1366528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331" y="823881"/>
            <a:ext cx="4441368" cy="63786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7F574DA-4A56-C1C1-AC1F-41E204BCE576}"/>
              </a:ext>
            </a:extLst>
          </p:cNvPr>
          <p:cNvSpPr txBox="1"/>
          <p:nvPr/>
        </p:nvSpPr>
        <p:spPr>
          <a:xfrm>
            <a:off x="72033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658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F3E52-71F3-98B6-97C7-DFF4645CF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632ABBF8-A8D9-2A4D-E31B-D69EF52E2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7298653"/>
            <a:ext cx="10525838" cy="1052583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852C8BDA-6601-9D91-2610-555BFE5B4D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7020298"/>
            <a:ext cx="9705486" cy="970548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1317A0-DD2F-CB88-6514-8F5DFAE39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7022237"/>
            <a:ext cx="8812751" cy="881275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5AB71421-6BE3-8637-C09A-F482771CB1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6978811"/>
            <a:ext cx="7847629" cy="784762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0FB104E-7F3A-7C50-3337-4DEC198298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6971310"/>
            <a:ext cx="6926905" cy="6931602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D9CD463-E807-04D6-7505-821F8E468F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6978812"/>
            <a:ext cx="6023502" cy="601993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4271DE3E-5454-DF3B-A7B3-035760695A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4" y="6978811"/>
            <a:ext cx="5148289" cy="51455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386C927-B192-68A9-4C05-07276ABD88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9983" y="2979000"/>
            <a:ext cx="6266589" cy="9000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47A87C25-B005-B60E-3517-ACCCD0440FEA}"/>
              </a:ext>
            </a:extLst>
          </p:cNvPr>
          <p:cNvSpPr txBox="1"/>
          <p:nvPr/>
        </p:nvSpPr>
        <p:spPr>
          <a:xfrm>
            <a:off x="-6447386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555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8BBFB9-DA5D-D476-48A6-74CF9905F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4CA6CD68-95BB-08DA-FB33-F9A6043AC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4504" y="250372"/>
            <a:ext cx="10525838" cy="1052583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8627D9CB-EADA-A9C0-C064-AB414899A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972756"/>
            <a:ext cx="9705486" cy="970548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9132A0F6-613D-BD93-B05A-A8808CFA2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1790300"/>
            <a:ext cx="8812751" cy="881275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0F71EE74-2C4B-ADE0-F7AD-46E992311A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2674134"/>
            <a:ext cx="7847629" cy="784762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F46C3EB2-66EE-C55F-236B-39C5118634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3513010"/>
            <a:ext cx="6926905" cy="6931602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60C375B3-EB2D-2B56-EBAA-E7F56BDA0C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4347892"/>
            <a:ext cx="6023502" cy="601993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03853D33-BAD0-B039-31F4-12C369CD2B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4" y="5148598"/>
            <a:ext cx="5148289" cy="51455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4C71419-24BA-07D4-0419-40967982F2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331" y="823881"/>
            <a:ext cx="4441368" cy="63786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33D3200-6937-DE2B-118A-B66B8A386690}"/>
              </a:ext>
            </a:extLst>
          </p:cNvPr>
          <p:cNvSpPr txBox="1"/>
          <p:nvPr/>
        </p:nvSpPr>
        <p:spPr>
          <a:xfrm>
            <a:off x="72033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483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744F82-C8E4-B7EA-5209-52A5604F1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1FF8EF5-46A2-31B7-58D5-E7E591AC4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331" y="823881"/>
            <a:ext cx="4441368" cy="63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79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7B0D76-4CB2-15BB-2E2F-C8FD43D7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170E7364-19C8-F87B-84BE-98D41DFA1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221497"/>
            <a:ext cx="10525838" cy="1052583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4D609FE-EC08-EEE4-C835-594D22CD5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972756"/>
            <a:ext cx="9705486" cy="970548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04563959-95CF-C56B-3E2C-FBD4596D7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1790300"/>
            <a:ext cx="8812751" cy="881275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BB7D8056-6E59-610C-0A22-EB95390525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2674134"/>
            <a:ext cx="7847629" cy="784762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82890F64-6DA6-ED7F-240B-370D196F6F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3513010"/>
            <a:ext cx="6926905" cy="6931602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6B7D8FC3-0DA8-66A8-C77E-931F2D0D9E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3" y="4347892"/>
            <a:ext cx="6023502" cy="601993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F813E09E-B43F-BAAA-8D36-88B20265F2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134" y="5148598"/>
            <a:ext cx="5148289" cy="51455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A59C38F-4D59-10F5-DAE7-351DBD21C9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331" y="823881"/>
            <a:ext cx="4441368" cy="63786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3F5B916-DED2-B5C5-EEB4-66F789418153}"/>
              </a:ext>
            </a:extLst>
          </p:cNvPr>
          <p:cNvSpPr txBox="1"/>
          <p:nvPr/>
        </p:nvSpPr>
        <p:spPr>
          <a:xfrm>
            <a:off x="72033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36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ADD49D-4B16-E3A9-3EEC-9AA81880E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A69519E-2DFA-028C-AC0D-65EFAE2C3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331" y="823881"/>
            <a:ext cx="4441368" cy="63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84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198C1-3D18-80D5-A726-74601162C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C7594FA-4BA2-9565-D884-F3710CF43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0554" y="685129"/>
            <a:ext cx="8329841" cy="9142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1D9333A-599D-EE99-CF0C-F4B4BCCE4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5082" y="-228004"/>
            <a:ext cx="8329841" cy="9142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55AD184-C2EA-7E10-C7A5-2C2B0F4D0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2754" y="2514749"/>
            <a:ext cx="8329841" cy="91425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B72423-38CD-33E5-1696-48E1DD183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8777" y="1600498"/>
            <a:ext cx="8329841" cy="9142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F2E5A6F-73AE-26C0-6FD8-FAEAA1474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6393" y="4343251"/>
            <a:ext cx="8329841" cy="9142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9484D3-C0E8-2488-5955-9E06C77C8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9006" y="3429000"/>
            <a:ext cx="8329841" cy="9142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DAE65B-0FD0-F081-6271-5F4740686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555" y="6171753"/>
            <a:ext cx="8329841" cy="9142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117FBB6-A528-AF30-B6E6-3C7F8291C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4095" y="5257502"/>
            <a:ext cx="8329841" cy="91425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56AEC51-9079-B308-216D-725E47ACA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331" y="823881"/>
            <a:ext cx="4441368" cy="63786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1910360-8CFA-CA44-AB98-10194C43C314}"/>
              </a:ext>
            </a:extLst>
          </p:cNvPr>
          <p:cNvSpPr txBox="1"/>
          <p:nvPr/>
        </p:nvSpPr>
        <p:spPr>
          <a:xfrm>
            <a:off x="72033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2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8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8FA"/>
            </a:gs>
            <a:gs pos="100000">
              <a:srgbClr val="DAF5FA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15AEE5-8707-166F-503F-61513439B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áfico 17">
            <a:extLst>
              <a:ext uri="{FF2B5EF4-FFF2-40B4-BE49-F238E27FC236}">
                <a16:creationId xmlns:a16="http://schemas.microsoft.com/office/drawing/2014/main" id="{2D15E509-B4C0-6D0B-840C-6D6974F38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700" y="584200"/>
            <a:ext cx="768350" cy="76835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C8F7713-5A6E-3BC0-9370-57DC896D3D8E}"/>
              </a:ext>
            </a:extLst>
          </p:cNvPr>
          <p:cNvSpPr txBox="1"/>
          <p:nvPr/>
        </p:nvSpPr>
        <p:spPr>
          <a:xfrm>
            <a:off x="1850630" y="644664"/>
            <a:ext cx="763989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40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Subtítulo</a:t>
            </a:r>
            <a:endParaRPr lang="es-BO" sz="40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AB39D4D-C380-2456-5A78-FDF1B6310DFA}"/>
              </a:ext>
            </a:extLst>
          </p:cNvPr>
          <p:cNvSpPr txBox="1"/>
          <p:nvPr/>
        </p:nvSpPr>
        <p:spPr>
          <a:xfrm>
            <a:off x="901700" y="3198167"/>
            <a:ext cx="76398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Sora" pitchFamily="2" charset="0"/>
                <a:cs typeface="Sora" pitchFamily="2" charset="0"/>
              </a:rPr>
              <a:t>Texto</a:t>
            </a:r>
            <a:endParaRPr lang="es-BO" sz="2400" dirty="0">
              <a:solidFill>
                <a:schemeClr val="bg2">
                  <a:lumMod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093A4523-3E16-713B-3CAE-9A7C643573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286500"/>
            <a:ext cx="12192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00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44</Words>
  <Application>Microsoft Office PowerPoint</Application>
  <PresentationFormat>Panorámica</PresentationFormat>
  <Paragraphs>10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Aptos Display</vt:lpstr>
      <vt:lpstr>Sora ExtraBold</vt:lpstr>
      <vt:lpstr>Aptos</vt:lpstr>
      <vt:lpstr>Sora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INTI SALVADOR MEDINA BARRIOS</dc:creator>
  <cp:lastModifiedBy>INTI SALVADOR MEDINA BARRIOS</cp:lastModifiedBy>
  <cp:revision>17</cp:revision>
  <dcterms:created xsi:type="dcterms:W3CDTF">2026-03-16T06:09:25Z</dcterms:created>
  <dcterms:modified xsi:type="dcterms:W3CDTF">2026-03-17T04:33:25Z</dcterms:modified>
</cp:coreProperties>
</file>